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TextBox 3"/>
          <p:cNvSpPr txBox="1"/>
          <p:nvPr userDrawn="1"/>
        </p:nvSpPr>
        <p:spPr>
          <a:xfrm>
            <a:off x="24066" y="6211738"/>
            <a:ext cx="436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pt-PT" sz="18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pt-PT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Jornadas </a:t>
            </a:r>
            <a:r>
              <a:rPr lang="pt-PT" sz="18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pt-PT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CENIMAT|i3N </a:t>
            </a:r>
            <a:endParaRPr lang="pt-PT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Caparica, </a:t>
            </a:r>
            <a:r>
              <a:rPr lang="pt-PT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</a:t>
            </a:r>
            <a:r>
              <a:rPr lang="pt-PT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20, 2016 </a:t>
            </a:r>
            <a:endParaRPr lang="pt-PT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128215" y="6117727"/>
            <a:ext cx="2935705" cy="899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n>
                <a:noFill/>
              </a:ln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95" y="6247905"/>
            <a:ext cx="1320198" cy="57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147" y="6249731"/>
            <a:ext cx="1372712" cy="61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117726"/>
            <a:ext cx="3007895" cy="8990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/>
          <p:cNvSpPr/>
          <p:nvPr userDrawn="1"/>
        </p:nvSpPr>
        <p:spPr>
          <a:xfrm>
            <a:off x="6208295" y="6117726"/>
            <a:ext cx="2935705" cy="899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04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978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86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223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50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58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60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674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851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68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097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17C9-65D2-4B7F-9EBC-F309216D062F}" type="datetimeFigureOut">
              <a:rPr lang="pt-PT" smtClean="0"/>
              <a:pPr/>
              <a:t>07-07-2016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9439E-879A-40F1-BF6C-235A55C86A5E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210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79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53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34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 Fernandes</dc:creator>
  <cp:lastModifiedBy>João Godinho Canejo</cp:lastModifiedBy>
  <cp:revision>6</cp:revision>
  <dcterms:created xsi:type="dcterms:W3CDTF">2016-02-18T10:56:32Z</dcterms:created>
  <dcterms:modified xsi:type="dcterms:W3CDTF">2016-07-07T15:23:40Z</dcterms:modified>
</cp:coreProperties>
</file>