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30275213" cy="42803763"/>
  <p:notesSz cx="6805613" cy="9944100"/>
  <p:defaultTextStyle>
    <a:defPPr>
      <a:defRPr lang="en-US"/>
    </a:defPPr>
    <a:lvl1pPr marL="0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1pPr>
    <a:lvl2pPr marL="1753865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2pPr>
    <a:lvl3pPr marL="3507730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3pPr>
    <a:lvl4pPr marL="5261595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4pPr>
    <a:lvl5pPr marL="7015460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5pPr>
    <a:lvl6pPr marL="8769325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6pPr>
    <a:lvl7pPr marL="10523190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7pPr>
    <a:lvl8pPr marL="12277054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8pPr>
    <a:lvl9pPr marL="14030919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94637"/>
    <a:srgbClr val="DC5648"/>
    <a:srgbClr val="EB9A91"/>
    <a:srgbClr val="B93323"/>
    <a:srgbClr val="E7877D"/>
    <a:srgbClr val="DF6053"/>
    <a:srgbClr val="D63928"/>
    <a:srgbClr val="EB6E19"/>
    <a:srgbClr val="73A333"/>
    <a:srgbClr val="6995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10" d="100"/>
          <a:sy n="10" d="100"/>
        </p:scale>
        <p:origin x="3882" y="13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641" y="7005156"/>
            <a:ext cx="25733931" cy="14902051"/>
          </a:xfrm>
        </p:spPr>
        <p:txBody>
          <a:bodyPr anchor="b"/>
          <a:lstStyle>
            <a:lvl1pPr algn="ctr">
              <a:defRPr sz="19865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4402" y="22481887"/>
            <a:ext cx="22706410" cy="10334331"/>
          </a:xfrm>
        </p:spPr>
        <p:txBody>
          <a:bodyPr/>
          <a:lstStyle>
            <a:lvl1pPr marL="0" indent="0" algn="ctr">
              <a:buNone/>
              <a:defRPr sz="7946"/>
            </a:lvl1pPr>
            <a:lvl2pPr marL="1513743" indent="0" algn="ctr">
              <a:buNone/>
              <a:defRPr sz="6622"/>
            </a:lvl2pPr>
            <a:lvl3pPr marL="3027487" indent="0" algn="ctr">
              <a:buNone/>
              <a:defRPr sz="5960"/>
            </a:lvl3pPr>
            <a:lvl4pPr marL="4541230" indent="0" algn="ctr">
              <a:buNone/>
              <a:defRPr sz="5297"/>
            </a:lvl4pPr>
            <a:lvl5pPr marL="6054974" indent="0" algn="ctr">
              <a:buNone/>
              <a:defRPr sz="5297"/>
            </a:lvl5pPr>
            <a:lvl6pPr marL="7568717" indent="0" algn="ctr">
              <a:buNone/>
              <a:defRPr sz="5297"/>
            </a:lvl6pPr>
            <a:lvl7pPr marL="9082461" indent="0" algn="ctr">
              <a:buNone/>
              <a:defRPr sz="5297"/>
            </a:lvl7pPr>
            <a:lvl8pPr marL="10596204" indent="0" algn="ctr">
              <a:buNone/>
              <a:defRPr sz="5297"/>
            </a:lvl8pPr>
            <a:lvl9pPr marL="12109948" indent="0" algn="ctr">
              <a:buNone/>
              <a:defRPr sz="5297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22721-4AF1-4A34-8B9F-74D66D53D5BD}" type="datetimeFigureOut">
              <a:rPr lang="en-GB" smtClean="0"/>
              <a:t>12/01/2017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A6B1E-8EEE-4078-BA9D-8F78292F60BC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22068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22721-4AF1-4A34-8B9F-74D66D53D5BD}" type="datetimeFigureOut">
              <a:rPr lang="en-GB" smtClean="0"/>
              <a:t>12/01/2017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A6B1E-8EEE-4078-BA9D-8F78292F60BC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36107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65701" y="2278904"/>
            <a:ext cx="6528093" cy="3627421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81423" y="2278904"/>
            <a:ext cx="19205838" cy="3627421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22721-4AF1-4A34-8B9F-74D66D53D5BD}" type="datetimeFigureOut">
              <a:rPr lang="en-GB" smtClean="0"/>
              <a:t>12/01/2017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A6B1E-8EEE-4078-BA9D-8F78292F60BC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25377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22721-4AF1-4A34-8B9F-74D66D53D5BD}" type="datetimeFigureOut">
              <a:rPr lang="en-GB" smtClean="0"/>
              <a:t>12/01/2017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A6B1E-8EEE-4078-BA9D-8F78292F60BC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63831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5654" y="10671229"/>
            <a:ext cx="26112371" cy="17805173"/>
          </a:xfrm>
        </p:spPr>
        <p:txBody>
          <a:bodyPr anchor="b"/>
          <a:lstStyle>
            <a:lvl1pPr>
              <a:defRPr sz="19865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5654" y="28644846"/>
            <a:ext cx="26112371" cy="9363320"/>
          </a:xfrm>
        </p:spPr>
        <p:txBody>
          <a:bodyPr/>
          <a:lstStyle>
            <a:lvl1pPr marL="0" indent="0">
              <a:buNone/>
              <a:defRPr sz="7946">
                <a:solidFill>
                  <a:schemeClr val="tx1"/>
                </a:solidFill>
              </a:defRPr>
            </a:lvl1pPr>
            <a:lvl2pPr marL="1513743" indent="0">
              <a:buNone/>
              <a:defRPr sz="6622">
                <a:solidFill>
                  <a:schemeClr val="tx1">
                    <a:tint val="75000"/>
                  </a:schemeClr>
                </a:solidFill>
              </a:defRPr>
            </a:lvl2pPr>
            <a:lvl3pPr marL="3027487" indent="0">
              <a:buNone/>
              <a:defRPr sz="5960">
                <a:solidFill>
                  <a:schemeClr val="tx1">
                    <a:tint val="75000"/>
                  </a:schemeClr>
                </a:solidFill>
              </a:defRPr>
            </a:lvl3pPr>
            <a:lvl4pPr marL="4541230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4pPr>
            <a:lvl5pPr marL="605497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5pPr>
            <a:lvl6pPr marL="7568717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6pPr>
            <a:lvl7pPr marL="9082461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7pPr>
            <a:lvl8pPr marL="1059620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8pPr>
            <a:lvl9pPr marL="12109948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22721-4AF1-4A34-8B9F-74D66D53D5BD}" type="datetimeFigureOut">
              <a:rPr lang="en-GB" smtClean="0"/>
              <a:t>12/01/2017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A6B1E-8EEE-4078-BA9D-8F78292F60BC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68272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81421" y="11394520"/>
            <a:ext cx="12866966" cy="2715859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26826" y="11394520"/>
            <a:ext cx="12866966" cy="2715859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22721-4AF1-4A34-8B9F-74D66D53D5BD}" type="datetimeFigureOut">
              <a:rPr lang="en-GB" smtClean="0"/>
              <a:t>12/01/2017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A6B1E-8EEE-4078-BA9D-8F78292F60BC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5369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278913"/>
            <a:ext cx="26112371" cy="82734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5368" y="10492870"/>
            <a:ext cx="12807832" cy="5142393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5368" y="15635264"/>
            <a:ext cx="12807832" cy="2299711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26828" y="10492870"/>
            <a:ext cx="12870909" cy="5142393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26828" y="15635264"/>
            <a:ext cx="12870909" cy="2299711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22721-4AF1-4A34-8B9F-74D66D53D5BD}" type="datetimeFigureOut">
              <a:rPr lang="en-GB" smtClean="0"/>
              <a:t>12/01/2017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A6B1E-8EEE-4078-BA9D-8F78292F60BC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84728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22721-4AF1-4A34-8B9F-74D66D53D5BD}" type="datetimeFigureOut">
              <a:rPr lang="en-GB" smtClean="0"/>
              <a:t>12/01/2017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A6B1E-8EEE-4078-BA9D-8F78292F60BC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74410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22721-4AF1-4A34-8B9F-74D66D53D5BD}" type="datetimeFigureOut">
              <a:rPr lang="en-GB" smtClean="0"/>
              <a:t>12/01/2017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A6B1E-8EEE-4078-BA9D-8F78292F60BC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42674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0909" y="6162959"/>
            <a:ext cx="15326827" cy="30418415"/>
          </a:xfrm>
        </p:spPr>
        <p:txBody>
          <a:bodyPr/>
          <a:lstStyle>
            <a:lvl1pPr>
              <a:defRPr sz="10595"/>
            </a:lvl1pPr>
            <a:lvl2pPr>
              <a:defRPr sz="9271"/>
            </a:lvl2pPr>
            <a:lvl3pPr>
              <a:defRPr sz="7946"/>
            </a:lvl3pPr>
            <a:lvl4pPr>
              <a:defRPr sz="6622"/>
            </a:lvl4pPr>
            <a:lvl5pPr>
              <a:defRPr sz="6622"/>
            </a:lvl5pPr>
            <a:lvl6pPr>
              <a:defRPr sz="6622"/>
            </a:lvl6pPr>
            <a:lvl7pPr>
              <a:defRPr sz="6622"/>
            </a:lvl7pPr>
            <a:lvl8pPr>
              <a:defRPr sz="6622"/>
            </a:lvl8pPr>
            <a:lvl9pPr>
              <a:defRPr sz="6622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22721-4AF1-4A34-8B9F-74D66D53D5BD}" type="datetimeFigureOut">
              <a:rPr lang="en-GB" smtClean="0"/>
              <a:t>12/01/2017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A6B1E-8EEE-4078-BA9D-8F78292F60BC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10302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70909" y="6162959"/>
            <a:ext cx="15326827" cy="30418415"/>
          </a:xfrm>
        </p:spPr>
        <p:txBody>
          <a:bodyPr anchor="t"/>
          <a:lstStyle>
            <a:lvl1pPr marL="0" indent="0">
              <a:buNone/>
              <a:defRPr sz="10595"/>
            </a:lvl1pPr>
            <a:lvl2pPr marL="1513743" indent="0">
              <a:buNone/>
              <a:defRPr sz="9271"/>
            </a:lvl2pPr>
            <a:lvl3pPr marL="3027487" indent="0">
              <a:buNone/>
              <a:defRPr sz="7946"/>
            </a:lvl3pPr>
            <a:lvl4pPr marL="4541230" indent="0">
              <a:buNone/>
              <a:defRPr sz="6622"/>
            </a:lvl4pPr>
            <a:lvl5pPr marL="6054974" indent="0">
              <a:buNone/>
              <a:defRPr sz="6622"/>
            </a:lvl5pPr>
            <a:lvl6pPr marL="7568717" indent="0">
              <a:buNone/>
              <a:defRPr sz="6622"/>
            </a:lvl6pPr>
            <a:lvl7pPr marL="9082461" indent="0">
              <a:buNone/>
              <a:defRPr sz="6622"/>
            </a:lvl7pPr>
            <a:lvl8pPr marL="10596204" indent="0">
              <a:buNone/>
              <a:defRPr sz="6622"/>
            </a:lvl8pPr>
            <a:lvl9pPr marL="12109948" indent="0">
              <a:buNone/>
              <a:defRPr sz="6622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22721-4AF1-4A34-8B9F-74D66D53D5BD}" type="datetimeFigureOut">
              <a:rPr lang="en-GB" smtClean="0"/>
              <a:t>12/01/2017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A6B1E-8EEE-4078-BA9D-8F78292F60BC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4785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81421" y="2278913"/>
            <a:ext cx="26112371" cy="82734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1421" y="11394520"/>
            <a:ext cx="26112371" cy="271585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81421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C22721-4AF1-4A34-8B9F-74D66D53D5BD}" type="datetimeFigureOut">
              <a:rPr lang="en-GB" smtClean="0"/>
              <a:t>12/01/2017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28665" y="39672756"/>
            <a:ext cx="10217884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81869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FA6B1E-8EEE-4078-BA9D-8F78292F60BC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30264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027487" rtl="0" eaLnBrk="1" latinLnBrk="0" hangingPunct="1">
        <a:lnSpc>
          <a:spcPct val="90000"/>
        </a:lnSpc>
        <a:spcBef>
          <a:spcPct val="0"/>
        </a:spcBef>
        <a:buNone/>
        <a:defRPr sz="1456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6872" indent="-756872" algn="l" defTabSz="3027487" rtl="0" eaLnBrk="1" latinLnBrk="0" hangingPunct="1">
        <a:lnSpc>
          <a:spcPct val="90000"/>
        </a:lnSpc>
        <a:spcBef>
          <a:spcPts val="3311"/>
        </a:spcBef>
        <a:buFont typeface="Arial" panose="020B0604020202020204" pitchFamily="34" charset="0"/>
        <a:buChar char="•"/>
        <a:defRPr sz="9271" kern="1200">
          <a:solidFill>
            <a:schemeClr val="tx1"/>
          </a:solidFill>
          <a:latin typeface="+mn-lt"/>
          <a:ea typeface="+mn-ea"/>
          <a:cs typeface="+mn-cs"/>
        </a:defRPr>
      </a:lvl1pPr>
      <a:lvl2pPr marL="2270615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2pPr>
      <a:lvl3pPr marL="378435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6622" kern="1200">
          <a:solidFill>
            <a:schemeClr val="tx1"/>
          </a:solidFill>
          <a:latin typeface="+mn-lt"/>
          <a:ea typeface="+mn-ea"/>
          <a:cs typeface="+mn-cs"/>
        </a:defRPr>
      </a:lvl3pPr>
      <a:lvl4pPr marL="5298102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81184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832558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839333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135307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866820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1pPr>
      <a:lvl2pPr marL="1513743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2pPr>
      <a:lvl3pPr marL="302748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3pPr>
      <a:lvl4pPr marL="454123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05497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756871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082461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059620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109948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 rot="16200000">
            <a:off x="-5660213" y="6763642"/>
            <a:ext cx="13680000" cy="125260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38100"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TextBox 26"/>
          <p:cNvSpPr txBox="1"/>
          <p:nvPr/>
        </p:nvSpPr>
        <p:spPr>
          <a:xfrm rot="16200000">
            <a:off x="-5566692" y="7078937"/>
            <a:ext cx="1342286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4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INSTITUTION NAME</a:t>
            </a:r>
            <a:endParaRPr lang="en-GB" sz="4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0" name="Rectangle 39"/>
          <p:cNvSpPr/>
          <p:nvPr/>
        </p:nvSpPr>
        <p:spPr>
          <a:xfrm rot="16200000">
            <a:off x="-5660213" y="20848632"/>
            <a:ext cx="13680000" cy="1252605"/>
          </a:xfrm>
          <a:prstGeom prst="rect">
            <a:avLst/>
          </a:prstGeom>
          <a:solidFill>
            <a:schemeClr val="accent2">
              <a:lumMod val="75000"/>
            </a:schemeClr>
          </a:solidFill>
          <a:ln w="38100"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Rectangle 40"/>
          <p:cNvSpPr/>
          <p:nvPr/>
        </p:nvSpPr>
        <p:spPr>
          <a:xfrm rot="16200000">
            <a:off x="-5660213" y="34933622"/>
            <a:ext cx="13680000" cy="1252605"/>
          </a:xfrm>
          <a:prstGeom prst="rect">
            <a:avLst/>
          </a:prstGeom>
          <a:solidFill>
            <a:srgbClr val="B93323"/>
          </a:solidFill>
          <a:ln w="38100">
            <a:solidFill>
              <a:srgbClr val="B93323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3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361" t="45030" r="39796" b="31292"/>
          <a:stretch/>
        </p:blipFill>
        <p:spPr bwMode="auto">
          <a:xfrm rot="16200000">
            <a:off x="99362" y="40057026"/>
            <a:ext cx="2162175" cy="12031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362" t="69467" r="20317" b="7802"/>
          <a:stretch/>
        </p:blipFill>
        <p:spPr bwMode="auto">
          <a:xfrm rot="16200000">
            <a:off x="-341827" y="37469383"/>
            <a:ext cx="3061237" cy="1155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4" name="Straight Connector 23"/>
          <p:cNvCxnSpPr/>
          <p:nvPr/>
        </p:nvCxnSpPr>
        <p:spPr>
          <a:xfrm flipH="1">
            <a:off x="2101719" y="39448863"/>
            <a:ext cx="27875747" cy="8372"/>
          </a:xfrm>
          <a:prstGeom prst="line">
            <a:avLst/>
          </a:prstGeom>
          <a:ln w="381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6903720" y="25831800"/>
            <a:ext cx="30275213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6903720" y="27031950"/>
            <a:ext cx="30275213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pt-PT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kumimoji="0" lang="cs-CZ" altLang="pt-PT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pt-PT" altLang="pt-PT" sz="1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endParaRPr kumimoji="0" lang="pt-PT" alt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21" name="Imagem 20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405" r="31701" b="35266"/>
          <a:stretch/>
        </p:blipFill>
        <p:spPr bwMode="auto">
          <a:xfrm>
            <a:off x="2147438" y="40059832"/>
            <a:ext cx="7702269" cy="1711906"/>
          </a:xfrm>
          <a:prstGeom prst="rect">
            <a:avLst/>
          </a:prstGeom>
          <a:noFill/>
          <a:ln>
            <a:noFill/>
          </a:ln>
        </p:spPr>
      </p:pic>
      <p:pic>
        <p:nvPicPr>
          <p:cNvPr id="22" name="Imagem 21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544" b="24903"/>
          <a:stretch/>
        </p:blipFill>
        <p:spPr bwMode="auto">
          <a:xfrm>
            <a:off x="9803988" y="40164946"/>
            <a:ext cx="4963572" cy="1789672"/>
          </a:xfrm>
          <a:prstGeom prst="rect">
            <a:avLst/>
          </a:prstGeom>
          <a:noFill/>
          <a:ln>
            <a:noFill/>
          </a:ln>
        </p:spPr>
      </p:pic>
      <p:pic>
        <p:nvPicPr>
          <p:cNvPr id="23" name="Imagem 22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9965"/>
          <a:stretch/>
        </p:blipFill>
        <p:spPr bwMode="auto">
          <a:xfrm>
            <a:off x="15135939" y="40153939"/>
            <a:ext cx="3380661" cy="2383146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Retângulo 15"/>
          <p:cNvSpPr/>
          <p:nvPr/>
        </p:nvSpPr>
        <p:spPr>
          <a:xfrm rot="16200000">
            <a:off x="-5649103" y="20962594"/>
            <a:ext cx="13424761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PT" sz="4400" b="1" i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VI </a:t>
            </a:r>
            <a:r>
              <a:rPr lang="pt-PT" sz="4400" b="1" i="1" dirty="0" err="1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Annual</a:t>
            </a:r>
            <a:r>
              <a:rPr lang="pt-PT" sz="4400" b="1" i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Meeting </a:t>
            </a:r>
            <a:r>
              <a:rPr lang="pt-PT" sz="4400" b="1" i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i3N</a:t>
            </a:r>
            <a:r>
              <a:rPr lang="pt-PT" sz="4400" b="1" i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Lisboa 2017</a:t>
            </a:r>
            <a:endParaRPr lang="en-GB" sz="4400" b="1" i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930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7109</TotalTime>
  <Words>11</Words>
  <Application>Microsoft Office PowerPoint</Application>
  <PresentationFormat>Personalizar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Verdana</vt:lpstr>
      <vt:lpstr>Office Theme</vt:lpstr>
      <vt:lpstr>Apresentação do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Rui Igreja</dc:creator>
  <cp:lastModifiedBy>Utilizador</cp:lastModifiedBy>
  <cp:revision>61</cp:revision>
  <cp:lastPrinted>2017-01-12T10:48:34Z</cp:lastPrinted>
  <dcterms:created xsi:type="dcterms:W3CDTF">2014-09-05T08:11:52Z</dcterms:created>
  <dcterms:modified xsi:type="dcterms:W3CDTF">2017-01-12T15:56:23Z</dcterms:modified>
</cp:coreProperties>
</file>