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05613" cy="99441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90159-AA47-46CF-96E7-9457F980AEA9}" type="datetimeFigureOut">
              <a:rPr lang="pt-PT" smtClean="0"/>
              <a:t>12-01-2017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7EF99-B3D9-4A3C-A8D8-76CC922A928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708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EF99-B3D9-4A3C-A8D8-76CC922A928A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355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EF99-B3D9-4A3C-A8D8-76CC922A928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13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EF99-B3D9-4A3C-A8D8-76CC922A928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632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477D-9121-4910-863C-5C11F2A09AFF}" type="datetime1">
              <a:rPr lang="pt-PT" smtClean="0"/>
              <a:t>12-01-2017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618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F57-1D7E-45CB-BD05-DB23FA648EDF}" type="datetime1">
              <a:rPr lang="pt-PT" smtClean="0"/>
              <a:t>12-01-2017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62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986-2EAB-41C6-AA31-323B8C890C2A}" type="datetime1">
              <a:rPr lang="pt-PT" smtClean="0"/>
              <a:t>12-01-2017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061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622-4219-4690-90BB-035A6C3A4939}" type="datetime1">
              <a:rPr lang="pt-PT" smtClean="0"/>
              <a:t>12-01-2017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3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32EA-34B3-4924-B56E-3144BC80AAC6}" type="datetime1">
              <a:rPr lang="pt-PT" smtClean="0"/>
              <a:t>12-01-2017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909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1008-03FF-48D2-AFCA-603A1207640B}" type="datetime1">
              <a:rPr lang="pt-PT" smtClean="0"/>
              <a:t>12-01-2017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307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A31-CF7E-4150-AB72-131995678AFF}" type="datetime1">
              <a:rPr lang="pt-PT" smtClean="0"/>
              <a:t>12-01-2017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72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DC33-B01C-41F3-890C-4C748E14A369}" type="datetime1">
              <a:rPr lang="pt-PT" smtClean="0"/>
              <a:t>12-01-2017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97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3731-E1D9-4B19-BC2C-BAEFC50C05D2}" type="datetime1">
              <a:rPr lang="pt-PT" smtClean="0"/>
              <a:t>12-01-2017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691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B341-B097-4A85-9EF7-F831C80869D2}" type="datetime1">
              <a:rPr lang="pt-PT" smtClean="0"/>
              <a:t>12-01-2017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394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E7F1-3B74-49CF-A97C-CC9B69209A55}" type="datetime1">
              <a:rPr lang="pt-PT" smtClean="0"/>
              <a:t>12-01-2017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831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DC32-67A3-4CAF-A302-8E077C080BB1}" type="datetime1">
              <a:rPr lang="pt-PT" smtClean="0"/>
              <a:t>12-01-2017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415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/>
          <p:nvPr/>
        </p:nvSpPr>
        <p:spPr>
          <a:xfrm rot="10800000">
            <a:off x="337748" y="5792283"/>
            <a:ext cx="3613114" cy="344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39"/>
          <p:cNvSpPr/>
          <p:nvPr/>
        </p:nvSpPr>
        <p:spPr>
          <a:xfrm>
            <a:off x="4269982" y="5792285"/>
            <a:ext cx="3613114" cy="345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40"/>
          <p:cNvSpPr/>
          <p:nvPr/>
        </p:nvSpPr>
        <p:spPr>
          <a:xfrm>
            <a:off x="8208181" y="5793879"/>
            <a:ext cx="3614400" cy="342846"/>
          </a:xfrm>
          <a:prstGeom prst="rect">
            <a:avLst/>
          </a:prstGeom>
          <a:solidFill>
            <a:srgbClr val="B93323"/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61" y="6178978"/>
            <a:ext cx="4190590" cy="63498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4"/>
          <a:srcRect l="3446" r="5596"/>
          <a:stretch/>
        </p:blipFill>
        <p:spPr>
          <a:xfrm rot="5400000">
            <a:off x="1100066" y="5416660"/>
            <a:ext cx="403056" cy="1927693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 </a:t>
            </a:r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  <a:endParaRPr lang="pt-PT" dirty="0"/>
          </a:p>
        </p:txBody>
      </p:sp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2" name="Retângulo 11"/>
          <p:cNvSpPr/>
          <p:nvPr/>
        </p:nvSpPr>
        <p:spPr>
          <a:xfrm>
            <a:off x="8425301" y="5826004"/>
            <a:ext cx="31611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05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</a:t>
            </a:r>
            <a:r>
              <a:rPr lang="pt-PT" sz="1050" b="1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</a:t>
            </a:r>
            <a:r>
              <a:rPr lang="pt-PT" sz="105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Meeting i3N, Lisboa 2017</a:t>
            </a:r>
            <a:endParaRPr lang="en-GB" sz="105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0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/>
          <p:nvPr/>
        </p:nvSpPr>
        <p:spPr>
          <a:xfrm rot="10800000">
            <a:off x="337748" y="5792283"/>
            <a:ext cx="3613114" cy="344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39"/>
          <p:cNvSpPr/>
          <p:nvPr/>
        </p:nvSpPr>
        <p:spPr>
          <a:xfrm>
            <a:off x="4269982" y="5792285"/>
            <a:ext cx="3613114" cy="345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40"/>
          <p:cNvSpPr/>
          <p:nvPr/>
        </p:nvSpPr>
        <p:spPr>
          <a:xfrm>
            <a:off x="8208181" y="5793879"/>
            <a:ext cx="3614400" cy="342846"/>
          </a:xfrm>
          <a:prstGeom prst="rect">
            <a:avLst/>
          </a:prstGeom>
          <a:solidFill>
            <a:srgbClr val="B93323"/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2</a:t>
            </a:fld>
            <a:endParaRPr lang="pt-PT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61" y="6178978"/>
            <a:ext cx="4190590" cy="63498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4"/>
          <a:srcRect l="3446" r="5596"/>
          <a:stretch/>
        </p:blipFill>
        <p:spPr>
          <a:xfrm rot="5400000">
            <a:off x="1100066" y="5416660"/>
            <a:ext cx="403056" cy="1927693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8425301" y="5826004"/>
            <a:ext cx="31611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05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</a:t>
            </a:r>
            <a:r>
              <a:rPr lang="pt-PT" sz="1050" b="1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</a:t>
            </a:r>
            <a:r>
              <a:rPr lang="pt-PT" sz="105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Meeting i3N, Lisboa 2017</a:t>
            </a:r>
            <a:endParaRPr lang="en-GB" sz="105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/>
          <p:nvPr/>
        </p:nvSpPr>
        <p:spPr>
          <a:xfrm rot="10800000">
            <a:off x="337748" y="5792283"/>
            <a:ext cx="3613114" cy="344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39"/>
          <p:cNvSpPr/>
          <p:nvPr/>
        </p:nvSpPr>
        <p:spPr>
          <a:xfrm>
            <a:off x="4269982" y="5792285"/>
            <a:ext cx="3613114" cy="345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40"/>
          <p:cNvSpPr/>
          <p:nvPr/>
        </p:nvSpPr>
        <p:spPr>
          <a:xfrm>
            <a:off x="8208181" y="5793879"/>
            <a:ext cx="3614400" cy="342846"/>
          </a:xfrm>
          <a:prstGeom prst="rect">
            <a:avLst/>
          </a:prstGeom>
          <a:solidFill>
            <a:srgbClr val="B93323"/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46500"/>
          </a:xfrm>
        </p:spPr>
        <p:txBody>
          <a:bodyPr/>
          <a:lstStyle/>
          <a:p>
            <a:endParaRPr lang="pt-PT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46500"/>
          </a:xfrm>
        </p:spPr>
        <p:txBody>
          <a:bodyPr/>
          <a:lstStyle/>
          <a:p>
            <a:endParaRPr lang="pt-PT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3</a:t>
            </a:fld>
            <a:endParaRPr lang="pt-PT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61" y="6178978"/>
            <a:ext cx="4190590" cy="63498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4"/>
          <a:srcRect l="3446" r="5596"/>
          <a:stretch/>
        </p:blipFill>
        <p:spPr>
          <a:xfrm rot="5400000">
            <a:off x="1100066" y="5416660"/>
            <a:ext cx="403056" cy="1927693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8425301" y="5826004"/>
            <a:ext cx="31611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05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</a:t>
            </a:r>
            <a:r>
              <a:rPr lang="pt-PT" sz="1050" b="1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</a:t>
            </a:r>
            <a:r>
              <a:rPr lang="pt-PT" sz="105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Meeting i3N, Lisboa 2017</a:t>
            </a:r>
            <a:endParaRPr lang="en-GB" sz="105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Widescreen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do Office</vt:lpstr>
      <vt:lpstr>INSTITUTION NAME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12</cp:revision>
  <cp:lastPrinted>2017-01-12T10:48:11Z</cp:lastPrinted>
  <dcterms:created xsi:type="dcterms:W3CDTF">2017-01-12T10:34:44Z</dcterms:created>
  <dcterms:modified xsi:type="dcterms:W3CDTF">2017-01-12T16:07:21Z</dcterms:modified>
</cp:coreProperties>
</file>