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48225" cy="42483088"/>
  <p:notesSz cx="6858000" cy="9144000"/>
  <p:defaultTextStyle>
    <a:defPPr>
      <a:defRPr lang="en-US"/>
    </a:defPPr>
    <a:lvl1pPr marL="0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8020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6039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4059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2079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90099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8118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6138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4158" algn="l" defTabSz="207802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" d="100"/>
          <a:sy n="10" d="100"/>
        </p:scale>
        <p:origin x="-2904" y="-1064"/>
      </p:cViewPr>
      <p:guideLst>
        <p:guide orient="horz" pos="13381"/>
        <p:guide pos="95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617" y="13197296"/>
            <a:ext cx="25710991" cy="9106329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7234" y="24073750"/>
            <a:ext cx="21173758" cy="108567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8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2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9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8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4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43228" y="10542100"/>
            <a:ext cx="22512873" cy="224540824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4614" y="10542100"/>
            <a:ext cx="67034476" cy="224540824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4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1" y="27299321"/>
            <a:ext cx="25710991" cy="8437613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401" y="18006149"/>
            <a:ext cx="25710991" cy="929317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802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60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405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20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9009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81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61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415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4614" y="61403797"/>
            <a:ext cx="44773675" cy="17367912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2426" y="61403797"/>
            <a:ext cx="44773675" cy="173679127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11" y="1701293"/>
            <a:ext cx="27223403" cy="708051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411" y="9509528"/>
            <a:ext cx="13364886" cy="396311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8020" indent="0">
              <a:buNone/>
              <a:defRPr sz="9100" b="1"/>
            </a:lvl2pPr>
            <a:lvl3pPr marL="4156039" indent="0">
              <a:buNone/>
              <a:defRPr sz="8200" b="1"/>
            </a:lvl3pPr>
            <a:lvl4pPr marL="6234059" indent="0">
              <a:buNone/>
              <a:defRPr sz="7300" b="1"/>
            </a:lvl4pPr>
            <a:lvl5pPr marL="8312079" indent="0">
              <a:buNone/>
              <a:defRPr sz="7300" b="1"/>
            </a:lvl5pPr>
            <a:lvl6pPr marL="10390099" indent="0">
              <a:buNone/>
              <a:defRPr sz="7300" b="1"/>
            </a:lvl6pPr>
            <a:lvl7pPr marL="12468118" indent="0">
              <a:buNone/>
              <a:defRPr sz="7300" b="1"/>
            </a:lvl7pPr>
            <a:lvl8pPr marL="14546138" indent="0">
              <a:buNone/>
              <a:defRPr sz="7300" b="1"/>
            </a:lvl8pPr>
            <a:lvl9pPr marL="16624158" indent="0">
              <a:buNone/>
              <a:defRPr sz="7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411" y="13472646"/>
            <a:ext cx="13364886" cy="24476949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5680" y="9509528"/>
            <a:ext cx="13370136" cy="396311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8020" indent="0">
              <a:buNone/>
              <a:defRPr sz="9100" b="1"/>
            </a:lvl2pPr>
            <a:lvl3pPr marL="4156039" indent="0">
              <a:buNone/>
              <a:defRPr sz="8200" b="1"/>
            </a:lvl3pPr>
            <a:lvl4pPr marL="6234059" indent="0">
              <a:buNone/>
              <a:defRPr sz="7300" b="1"/>
            </a:lvl4pPr>
            <a:lvl5pPr marL="8312079" indent="0">
              <a:buNone/>
              <a:defRPr sz="7300" b="1"/>
            </a:lvl5pPr>
            <a:lvl6pPr marL="10390099" indent="0">
              <a:buNone/>
              <a:defRPr sz="7300" b="1"/>
            </a:lvl6pPr>
            <a:lvl7pPr marL="12468118" indent="0">
              <a:buNone/>
              <a:defRPr sz="7300" b="1"/>
            </a:lvl7pPr>
            <a:lvl8pPr marL="14546138" indent="0">
              <a:buNone/>
              <a:defRPr sz="7300" b="1"/>
            </a:lvl8pPr>
            <a:lvl9pPr marL="16624158" indent="0">
              <a:buNone/>
              <a:defRPr sz="73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5680" y="13472646"/>
            <a:ext cx="13370136" cy="24476949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2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9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13" y="1691456"/>
            <a:ext cx="9951458" cy="7198523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216" y="1691459"/>
            <a:ext cx="16909598" cy="36258139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413" y="8889983"/>
            <a:ext cx="9951458" cy="29059615"/>
          </a:xfrm>
        </p:spPr>
        <p:txBody>
          <a:bodyPr/>
          <a:lstStyle>
            <a:lvl1pPr marL="0" indent="0">
              <a:buNone/>
              <a:defRPr sz="6400"/>
            </a:lvl1pPr>
            <a:lvl2pPr marL="2078020" indent="0">
              <a:buNone/>
              <a:defRPr sz="5500"/>
            </a:lvl2pPr>
            <a:lvl3pPr marL="4156039" indent="0">
              <a:buNone/>
              <a:defRPr sz="4500"/>
            </a:lvl3pPr>
            <a:lvl4pPr marL="6234059" indent="0">
              <a:buNone/>
              <a:defRPr sz="4100"/>
            </a:lvl4pPr>
            <a:lvl5pPr marL="8312079" indent="0">
              <a:buNone/>
              <a:defRPr sz="4100"/>
            </a:lvl5pPr>
            <a:lvl6pPr marL="10390099" indent="0">
              <a:buNone/>
              <a:defRPr sz="4100"/>
            </a:lvl6pPr>
            <a:lvl7pPr marL="12468118" indent="0">
              <a:buNone/>
              <a:defRPr sz="4100"/>
            </a:lvl7pPr>
            <a:lvl8pPr marL="14546138" indent="0">
              <a:buNone/>
              <a:defRPr sz="4100"/>
            </a:lvl8pPr>
            <a:lvl9pPr marL="16624158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5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864" y="29738162"/>
            <a:ext cx="18148935" cy="351075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8864" y="3795942"/>
            <a:ext cx="18148935" cy="25489853"/>
          </a:xfrm>
        </p:spPr>
        <p:txBody>
          <a:bodyPr/>
          <a:lstStyle>
            <a:lvl1pPr marL="0" indent="0">
              <a:buNone/>
              <a:defRPr sz="14500"/>
            </a:lvl1pPr>
            <a:lvl2pPr marL="2078020" indent="0">
              <a:buNone/>
              <a:defRPr sz="12700"/>
            </a:lvl2pPr>
            <a:lvl3pPr marL="4156039" indent="0">
              <a:buNone/>
              <a:defRPr sz="10900"/>
            </a:lvl3pPr>
            <a:lvl4pPr marL="6234059" indent="0">
              <a:buNone/>
              <a:defRPr sz="9100"/>
            </a:lvl4pPr>
            <a:lvl5pPr marL="8312079" indent="0">
              <a:buNone/>
              <a:defRPr sz="9100"/>
            </a:lvl5pPr>
            <a:lvl6pPr marL="10390099" indent="0">
              <a:buNone/>
              <a:defRPr sz="9100"/>
            </a:lvl6pPr>
            <a:lvl7pPr marL="12468118" indent="0">
              <a:buNone/>
              <a:defRPr sz="9100"/>
            </a:lvl7pPr>
            <a:lvl8pPr marL="14546138" indent="0">
              <a:buNone/>
              <a:defRPr sz="9100"/>
            </a:lvl8pPr>
            <a:lvl9pPr marL="16624158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8864" y="33248920"/>
            <a:ext cx="18148935" cy="4985859"/>
          </a:xfrm>
        </p:spPr>
        <p:txBody>
          <a:bodyPr/>
          <a:lstStyle>
            <a:lvl1pPr marL="0" indent="0">
              <a:buNone/>
              <a:defRPr sz="6400"/>
            </a:lvl1pPr>
            <a:lvl2pPr marL="2078020" indent="0">
              <a:buNone/>
              <a:defRPr sz="5500"/>
            </a:lvl2pPr>
            <a:lvl3pPr marL="4156039" indent="0">
              <a:buNone/>
              <a:defRPr sz="4500"/>
            </a:lvl3pPr>
            <a:lvl4pPr marL="6234059" indent="0">
              <a:buNone/>
              <a:defRPr sz="4100"/>
            </a:lvl4pPr>
            <a:lvl5pPr marL="8312079" indent="0">
              <a:buNone/>
              <a:defRPr sz="4100"/>
            </a:lvl5pPr>
            <a:lvl6pPr marL="10390099" indent="0">
              <a:buNone/>
              <a:defRPr sz="4100"/>
            </a:lvl6pPr>
            <a:lvl7pPr marL="12468118" indent="0">
              <a:buNone/>
              <a:defRPr sz="4100"/>
            </a:lvl7pPr>
            <a:lvl8pPr marL="14546138" indent="0">
              <a:buNone/>
              <a:defRPr sz="4100"/>
            </a:lvl8pPr>
            <a:lvl9pPr marL="16624158" indent="0">
              <a:buNone/>
              <a:defRPr sz="4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9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411" y="1701293"/>
            <a:ext cx="27223403" cy="7080515"/>
          </a:xfrm>
          <a:prstGeom prst="rect">
            <a:avLst/>
          </a:prstGeom>
        </p:spPr>
        <p:txBody>
          <a:bodyPr vert="horz" lIns="415604" tIns="207802" rIns="415604" bIns="207802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411" y="9912724"/>
            <a:ext cx="27223403" cy="28036874"/>
          </a:xfrm>
          <a:prstGeom prst="rect">
            <a:avLst/>
          </a:prstGeom>
        </p:spPr>
        <p:txBody>
          <a:bodyPr vert="horz" lIns="415604" tIns="207802" rIns="415604" bIns="207802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411" y="39375532"/>
            <a:ext cx="7057919" cy="2261831"/>
          </a:xfrm>
          <a:prstGeom prst="rect">
            <a:avLst/>
          </a:prstGeom>
        </p:spPr>
        <p:txBody>
          <a:bodyPr vert="horz" lIns="415604" tIns="207802" rIns="415604" bIns="20780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901F-C521-AA42-9F7B-49A96D9CC577}" type="datetimeFigureOut">
              <a:rPr lang="en-US" smtClean="0"/>
              <a:t>16/03/16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4810" y="39375532"/>
            <a:ext cx="9578605" cy="2261831"/>
          </a:xfrm>
          <a:prstGeom prst="rect">
            <a:avLst/>
          </a:prstGeom>
        </p:spPr>
        <p:txBody>
          <a:bodyPr vert="horz" lIns="415604" tIns="207802" rIns="415604" bIns="20780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7895" y="39375532"/>
            <a:ext cx="7057919" cy="2261831"/>
          </a:xfrm>
          <a:prstGeom prst="rect">
            <a:avLst/>
          </a:prstGeom>
        </p:spPr>
        <p:txBody>
          <a:bodyPr vert="horz" lIns="415604" tIns="207802" rIns="415604" bIns="20780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06D9-2574-DF46-8015-96499550D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78020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515" indent="-1558515" algn="l" defTabSz="2078020" rtl="0" eaLnBrk="1" latinLnBrk="0" hangingPunct="1">
        <a:spcBef>
          <a:spcPct val="20000"/>
        </a:spcBef>
        <a:buFont typeface="Arial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782" indent="-1298762" algn="l" defTabSz="2078020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5049" indent="-1039010" algn="l" defTabSz="2078020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3069" indent="-1039010" algn="l" defTabSz="207802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51089" indent="-1039010" algn="l" defTabSz="207802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9108" indent="-1039010" algn="l" defTabSz="207802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7128" indent="-1039010" algn="l" defTabSz="207802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5148" indent="-1039010" algn="l" defTabSz="207802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3168" indent="-1039010" algn="l" defTabSz="207802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8020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6039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4059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2079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90099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8118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6138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4158" algn="l" defTabSz="207802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03" y="841875"/>
            <a:ext cx="4437941" cy="3330470"/>
          </a:xfrm>
          <a:prstGeom prst="rect">
            <a:avLst/>
          </a:prstGeom>
        </p:spPr>
      </p:pic>
      <p:pic>
        <p:nvPicPr>
          <p:cNvPr id="6" name="Picture 5" descr="NovaPaleo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03" y="751172"/>
            <a:ext cx="13801112" cy="34719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863153" y="751172"/>
            <a:ext cx="9704827" cy="34211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130636" y="1814064"/>
            <a:ext cx="52905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LOGOTIPOS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454876" y="4960966"/>
            <a:ext cx="38665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/>
              <a:t>TÍTULO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9565128" y="6664718"/>
            <a:ext cx="1356787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Autores</a:t>
            </a:r>
            <a:r>
              <a:rPr lang="en-US" dirty="0" smtClean="0"/>
              <a:t> – Nome e </a:t>
            </a:r>
            <a:r>
              <a:rPr lang="en-US" dirty="0" err="1" smtClean="0"/>
              <a:t>Apelido</a:t>
            </a:r>
            <a:r>
              <a:rPr lang="en-US" dirty="0" smtClean="0"/>
              <a:t> </a:t>
            </a:r>
            <a:r>
              <a:rPr lang="en-US" baseline="30000" dirty="0" smtClean="0"/>
              <a:t>1, 2, …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43761" y="8184203"/>
            <a:ext cx="348879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ESCOLA</a:t>
            </a:r>
            <a:endParaRPr lang="en-US" dirty="0"/>
          </a:p>
        </p:txBody>
      </p:sp>
      <p:sp>
        <p:nvSpPr>
          <p:cNvPr id="12" name="Frame 11"/>
          <p:cNvSpPr/>
          <p:nvPr/>
        </p:nvSpPr>
        <p:spPr>
          <a:xfrm>
            <a:off x="936203" y="11972816"/>
            <a:ext cx="28631777" cy="26037904"/>
          </a:xfrm>
          <a:prstGeom prst="fram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5358" y="38199762"/>
            <a:ext cx="912917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TEXTOS e IMAGENSR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42431" y="22265395"/>
            <a:ext cx="855820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TEXTOS e IMAGENS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498823" y="38010720"/>
            <a:ext cx="15069157" cy="438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72531" y="38010720"/>
            <a:ext cx="15069157" cy="438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81563" y="38647732"/>
            <a:ext cx="110690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bibliográficas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49705" y="38567621"/>
            <a:ext cx="715388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Agradecimentos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916118" y="9787851"/>
            <a:ext cx="68860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1 – email; 2- email; 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019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 Legoinha</dc:creator>
  <cp:lastModifiedBy>Paulo  Legoinha</cp:lastModifiedBy>
  <cp:revision>7</cp:revision>
  <dcterms:created xsi:type="dcterms:W3CDTF">2016-03-16T18:47:41Z</dcterms:created>
  <dcterms:modified xsi:type="dcterms:W3CDTF">2016-03-16T20:14:56Z</dcterms:modified>
</cp:coreProperties>
</file>