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j2Svzt+rpI4jOyU6ghwJ0HzNNF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323"/>
    <a:srgbClr val="92D400"/>
    <a:srgbClr val="519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322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66" y="4686477"/>
            <a:ext cx="5388595" cy="44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11" tIns="90611" rIns="90611" bIns="9061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66" y="4686477"/>
            <a:ext cx="5388595" cy="44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11" tIns="90611" rIns="90611" bIns="9061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62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6792642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452763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>
            <a:off x="-5660213" y="6763642"/>
            <a:ext cx="13680000" cy="1252605"/>
          </a:xfrm>
          <a:prstGeom prst="rect">
            <a:avLst/>
          </a:prstGeom>
          <a:solidFill>
            <a:srgbClr val="B933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5"/>
              <a:buFont typeface="Arial"/>
              <a:buNone/>
            </a:pPr>
            <a:endParaRPr sz="690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 rot="-5400000">
            <a:off x="-5566692" y="7078937"/>
            <a:ext cx="134228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i="0" u="none" strike="noStrike" cap="none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t-PT" sz="4000" i="0" u="none" strike="noStrike" cap="none" dirty="0" err="1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Institution</a:t>
            </a:r>
            <a:r>
              <a:rPr lang="pt-PT" sz="4000" i="0" u="none" strike="noStrike" cap="none" dirty="0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t-PT" sz="4000" i="0" u="none" strike="noStrike" cap="none" dirty="0" err="1">
                <a:solidFill>
                  <a:schemeClr val="bg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Name</a:t>
            </a:r>
            <a:endParaRPr sz="4000" i="0" u="none" strike="noStrike" cap="none" dirty="0">
              <a:solidFill>
                <a:schemeClr val="bg1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-5660213" y="20848632"/>
            <a:ext cx="13680000" cy="1252605"/>
          </a:xfrm>
          <a:prstGeom prst="rect">
            <a:avLst/>
          </a:prstGeom>
          <a:solidFill>
            <a:srgbClr val="B933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5"/>
              <a:buFont typeface="Arial"/>
              <a:buNone/>
            </a:pPr>
            <a:endParaRPr sz="690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-5400000">
            <a:off x="-5660213" y="34933622"/>
            <a:ext cx="13680000" cy="1252605"/>
          </a:xfrm>
          <a:prstGeom prst="rect">
            <a:avLst/>
          </a:prstGeom>
          <a:solidFill>
            <a:srgbClr val="B93323"/>
          </a:solidFill>
          <a:ln w="38100" cap="flat" cmpd="sng">
            <a:solidFill>
              <a:srgbClr val="B93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5"/>
              <a:buFont typeface="Arial"/>
              <a:buNone/>
            </a:pPr>
            <a:endParaRPr sz="690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13362" t="69466" r="20317" b="7801"/>
          <a:stretch/>
        </p:blipFill>
        <p:spPr>
          <a:xfrm rot="-5400000">
            <a:off x="-341827" y="37469383"/>
            <a:ext cx="3061237" cy="1155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 flipH="1">
            <a:off x="2101719" y="39448863"/>
            <a:ext cx="27875747" cy="8372"/>
          </a:xfrm>
          <a:prstGeom prst="straightConnector1">
            <a:avLst/>
          </a:prstGeom>
          <a:noFill/>
          <a:ln w="38100" cap="flat" cmpd="sng">
            <a:solidFill>
              <a:srgbClr val="B9332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"/>
          <p:cNvSpPr/>
          <p:nvPr/>
        </p:nvSpPr>
        <p:spPr>
          <a:xfrm>
            <a:off x="6903720" y="27031950"/>
            <a:ext cx="3027521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rot="-5400000">
            <a:off x="-5504725" y="20947225"/>
            <a:ext cx="13424761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PT" sz="4600" b="1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ANNUAL MEETING i3N,  L</a:t>
            </a:r>
            <a:r>
              <a:rPr lang="pt-PT" sz="4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eiria</a:t>
            </a:r>
            <a:r>
              <a:rPr lang="pt-PT" sz="4600" b="1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</a:t>
            </a:r>
            <a:r>
              <a:rPr lang="pt-PT" sz="4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sz="4600" b="1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oogle Shape;94;p1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35019" b="36516"/>
          <a:stretch/>
        </p:blipFill>
        <p:spPr>
          <a:xfrm>
            <a:off x="2101719" y="40200938"/>
            <a:ext cx="896169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t="15963" b="20309"/>
          <a:stretch/>
        </p:blipFill>
        <p:spPr>
          <a:xfrm>
            <a:off x="10654352" y="40200938"/>
            <a:ext cx="63754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19216" t="28949" r="18932" b="32661"/>
          <a:stretch/>
        </p:blipFill>
        <p:spPr>
          <a:xfrm>
            <a:off x="17029752" y="40121913"/>
            <a:ext cx="515565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C045C88-339B-DDA6-2E6A-BD8FB84D8F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07" t="43924" r="42137" b="31006"/>
          <a:stretch/>
        </p:blipFill>
        <p:spPr>
          <a:xfrm rot="16200000">
            <a:off x="171299" y="39857620"/>
            <a:ext cx="1956875" cy="11393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4759B38-8F48-429A-0D97-1C330D0EB889}"/>
              </a:ext>
            </a:extLst>
          </p:cNvPr>
          <p:cNvSpPr txBox="1"/>
          <p:nvPr/>
        </p:nvSpPr>
        <p:spPr>
          <a:xfrm>
            <a:off x="22185404" y="40200938"/>
            <a:ext cx="7792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This work is funded by National Funds through the FCT - </a:t>
            </a:r>
            <a:r>
              <a:rPr lang="en-US" sz="3000" dirty="0" err="1"/>
              <a:t>Fundação</a:t>
            </a:r>
            <a:r>
              <a:rPr lang="en-US" sz="3000" dirty="0"/>
              <a:t> para a </a:t>
            </a:r>
            <a:r>
              <a:rPr lang="en-US" sz="3000" dirty="0" err="1"/>
              <a:t>Ciência</a:t>
            </a:r>
            <a:r>
              <a:rPr lang="en-US" sz="3000" dirty="0"/>
              <a:t> e a </a:t>
            </a:r>
            <a:r>
              <a:rPr lang="en-US" sz="3000" dirty="0" err="1"/>
              <a:t>Tecnologia</a:t>
            </a:r>
            <a:r>
              <a:rPr lang="en-US" sz="3000" dirty="0"/>
              <a:t>, I.P., under the scope of the projects UID/50025/2020-2023 and LA/0037/2020</a:t>
            </a:r>
            <a:endParaRPr lang="pt-PT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47</Words>
  <Application>Microsoft Office PowerPoint</Application>
  <PresentationFormat>Personalizados</PresentationFormat>
  <Paragraphs>4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Igreja</dc:creator>
  <cp:lastModifiedBy>Paula Valéria Gomes</cp:lastModifiedBy>
  <cp:revision>2</cp:revision>
  <cp:lastPrinted>2023-02-08T12:26:30Z</cp:lastPrinted>
  <dcterms:created xsi:type="dcterms:W3CDTF">2014-09-05T08:11:52Z</dcterms:created>
  <dcterms:modified xsi:type="dcterms:W3CDTF">2023-02-08T12:26:37Z</dcterms:modified>
</cp:coreProperties>
</file>