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05613" cy="99441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90159-AA47-46CF-96E7-9457F980AEA9}" type="datetimeFigureOut">
              <a:rPr lang="pt-PT" smtClean="0"/>
              <a:t>08/02/2023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7EF99-B3D9-4A3C-A8D8-76CC922A928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7081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7EF99-B3D9-4A3C-A8D8-76CC922A928A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355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477D-9121-4910-863C-5C11F2A09AFF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618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5F57-1D7E-45CB-BD05-DB23FA648EDF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62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F9986-2EAB-41C6-AA31-323B8C890C2A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061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74622-4219-4690-90BB-035A6C3A4939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3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32EA-34B3-4924-B56E-3144BC80AAC6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90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1008-03FF-48D2-AFCA-603A1207640B}" type="datetime1">
              <a:rPr lang="pt-PT" smtClean="0"/>
              <a:t>08/02/2023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307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6A31-CF7E-4150-AB72-131995678AFF}" type="datetime1">
              <a:rPr lang="pt-PT" smtClean="0"/>
              <a:t>08/02/2023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721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DC33-B01C-41F3-890C-4C748E14A369}" type="datetime1">
              <a:rPr lang="pt-PT" smtClean="0"/>
              <a:t>08/02/2023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797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D3731-E1D9-4B19-BC2C-BAEFC50C05D2}" type="datetime1">
              <a:rPr lang="pt-PT" smtClean="0"/>
              <a:t>08/02/2023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691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B341-B097-4A85-9EF7-F831C80869D2}" type="datetime1">
              <a:rPr lang="pt-PT" smtClean="0"/>
              <a:t>08/02/2023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394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E7F1-3B74-49CF-A97C-CC9B69209A55}" type="datetime1">
              <a:rPr lang="pt-PT" smtClean="0"/>
              <a:t>08/02/2023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831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DC32-67A3-4CAF-A302-8E077C080BB1}" type="datetime1">
              <a:rPr lang="pt-PT" smtClean="0"/>
              <a:t>08/02/2023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2FEDA-DA3D-4796-90F8-2B834BA64DC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415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endParaRPr lang="pt-PT" dirty="0"/>
          </a:p>
        </p:txBody>
      </p:sp>
      <p:sp>
        <p:nvSpPr>
          <p:cNvPr id="11" name="Subtítulo 10"/>
          <p:cNvSpPr>
            <a:spLocks noGrp="1"/>
          </p:cNvSpPr>
          <p:nvPr>
            <p:ph type="subTitle" idx="1"/>
          </p:nvPr>
        </p:nvSpPr>
        <p:spPr>
          <a:xfrm>
            <a:off x="1524000" y="3785190"/>
            <a:ext cx="9144000" cy="1472609"/>
          </a:xfrm>
        </p:spPr>
        <p:txBody>
          <a:bodyPr/>
          <a:lstStyle/>
          <a:p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</a:p>
          <a:p>
            <a:r>
              <a:rPr lang="pt-P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6EAF8C87-57FD-D6D8-96DA-8858C76F0E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4" y="6302701"/>
            <a:ext cx="621292" cy="504000"/>
          </a:xfrm>
          <a:prstGeom prst="rect">
            <a:avLst/>
          </a:prstGeom>
        </p:spPr>
      </p:pic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98F2828A-A034-B7A1-27E6-0B89CDF1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3919" y="6374701"/>
            <a:ext cx="2743200" cy="365125"/>
          </a:xfrm>
        </p:spPr>
        <p:txBody>
          <a:bodyPr/>
          <a:lstStyle/>
          <a:p>
            <a:fld id="{FD92FEDA-DA3D-4796-90F8-2B834BA64DC4}" type="slidenum">
              <a:rPr lang="pt-PT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pt-P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40">
            <a:extLst>
              <a:ext uri="{FF2B5EF4-FFF2-40B4-BE49-F238E27FC236}">
                <a16:creationId xmlns:a16="http://schemas.microsoft.com/office/drawing/2014/main" id="{0DA7DE24-FE97-897C-D4F7-9663F531AA2D}"/>
              </a:ext>
            </a:extLst>
          </p:cNvPr>
          <p:cNvSpPr/>
          <p:nvPr/>
        </p:nvSpPr>
        <p:spPr>
          <a:xfrm>
            <a:off x="0" y="6178978"/>
            <a:ext cx="12192000" cy="108000"/>
          </a:xfrm>
          <a:prstGeom prst="rect">
            <a:avLst/>
          </a:prstGeom>
          <a:solidFill>
            <a:srgbClr val="B93323"/>
          </a:solidFill>
          <a:ln w="3810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tângulo 11">
            <a:extLst>
              <a:ext uri="{FF2B5EF4-FFF2-40B4-BE49-F238E27FC236}">
                <a16:creationId xmlns:a16="http://schemas.microsoft.com/office/drawing/2014/main" id="{BD7ED702-9CA5-901E-D6B2-79FF8D6AB4DF}"/>
              </a:ext>
            </a:extLst>
          </p:cNvPr>
          <p:cNvSpPr/>
          <p:nvPr/>
        </p:nvSpPr>
        <p:spPr>
          <a:xfrm>
            <a:off x="4262848" y="6400812"/>
            <a:ext cx="3501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b="1" i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VIII ANNUAL MEETING i3N, Leiria 2023</a:t>
            </a:r>
            <a:endParaRPr lang="en-GB" sz="1400" b="1" i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Google Shape;95;p1">
            <a:extLst>
              <a:ext uri="{FF2B5EF4-FFF2-40B4-BE49-F238E27FC236}">
                <a16:creationId xmlns:a16="http://schemas.microsoft.com/office/drawing/2014/main" id="{F7DF5350-EC45-E450-23EF-1D4BDA9543E3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 t="15963" b="20309"/>
          <a:stretch/>
        </p:blipFill>
        <p:spPr>
          <a:xfrm>
            <a:off x="2470510" y="6374701"/>
            <a:ext cx="127508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94;p1">
            <a:extLst>
              <a:ext uri="{FF2B5EF4-FFF2-40B4-BE49-F238E27FC236}">
                <a16:creationId xmlns:a16="http://schemas.microsoft.com/office/drawing/2014/main" id="{A1FB7938-67A0-7E48-0CA4-5EB222D1322B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5">
            <a:alphaModFix/>
          </a:blip>
          <a:srcRect t="35019" b="36516"/>
          <a:stretch/>
        </p:blipFill>
        <p:spPr>
          <a:xfrm>
            <a:off x="838200" y="6393426"/>
            <a:ext cx="1792338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082B1CF-8A47-9B5D-5513-35B95CC91DC9}"/>
              </a:ext>
            </a:extLst>
          </p:cNvPr>
          <p:cNvSpPr txBox="1"/>
          <p:nvPr/>
        </p:nvSpPr>
        <p:spPr>
          <a:xfrm>
            <a:off x="9293919" y="6302701"/>
            <a:ext cx="2614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is funded by National Funds through the FCT -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Fundação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Ciência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I.P., under the scope of the projects UID/50025/2020-2023 and LA/0037/2020</a:t>
            </a:r>
            <a:endParaRPr lang="pt-PT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A83CB2E-07C2-1B23-324C-F568386DE9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3355" y="6273209"/>
            <a:ext cx="1247105" cy="4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03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4A45-EE1C-7BD8-2CFA-772524D7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 descr="Text&#10;&#10;Description automatically generated">
            <a:extLst>
              <a:ext uri="{FF2B5EF4-FFF2-40B4-BE49-F238E27FC236}">
                <a16:creationId xmlns:a16="http://schemas.microsoft.com/office/drawing/2014/main" id="{1738824A-34B8-7A65-D85B-E7C2BDD2D5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4" y="6302701"/>
            <a:ext cx="621292" cy="504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34E06-C3E1-489D-428F-A841D3B6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3919" y="6374701"/>
            <a:ext cx="2743200" cy="365125"/>
          </a:xfrm>
        </p:spPr>
        <p:txBody>
          <a:bodyPr/>
          <a:lstStyle/>
          <a:p>
            <a:fld id="{FD92FEDA-DA3D-4796-90F8-2B834BA64DC4}" type="slidenum">
              <a:rPr lang="pt-PT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pt-P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2699B82A-360A-F52F-4D02-C922CA0222B3}"/>
              </a:ext>
            </a:extLst>
          </p:cNvPr>
          <p:cNvSpPr/>
          <p:nvPr/>
        </p:nvSpPr>
        <p:spPr>
          <a:xfrm>
            <a:off x="0" y="6178978"/>
            <a:ext cx="12192000" cy="108000"/>
          </a:xfrm>
          <a:prstGeom prst="rect">
            <a:avLst/>
          </a:prstGeom>
          <a:solidFill>
            <a:srgbClr val="B93323"/>
          </a:solidFill>
          <a:ln w="38100"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tângulo 11">
            <a:extLst>
              <a:ext uri="{FF2B5EF4-FFF2-40B4-BE49-F238E27FC236}">
                <a16:creationId xmlns:a16="http://schemas.microsoft.com/office/drawing/2014/main" id="{44D971A8-6222-0A9A-A755-FB5D5CF61912}"/>
              </a:ext>
            </a:extLst>
          </p:cNvPr>
          <p:cNvSpPr/>
          <p:nvPr/>
        </p:nvSpPr>
        <p:spPr>
          <a:xfrm>
            <a:off x="4262848" y="6400812"/>
            <a:ext cx="35017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400" b="1" i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VIII ANNUAL MEETING i3N, Leiria 2023</a:t>
            </a:r>
            <a:endParaRPr lang="en-GB" sz="1400" b="1" i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oogle Shape;95;p1">
            <a:extLst>
              <a:ext uri="{FF2B5EF4-FFF2-40B4-BE49-F238E27FC236}">
                <a16:creationId xmlns:a16="http://schemas.microsoft.com/office/drawing/2014/main" id="{6F347D2E-BD0C-11B8-85AF-74148785018D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t="15963" b="20309"/>
          <a:stretch/>
        </p:blipFill>
        <p:spPr>
          <a:xfrm>
            <a:off x="2470510" y="6374701"/>
            <a:ext cx="127508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94;p1">
            <a:extLst>
              <a:ext uri="{FF2B5EF4-FFF2-40B4-BE49-F238E27FC236}">
                <a16:creationId xmlns:a16="http://schemas.microsoft.com/office/drawing/2014/main" id="{891756B2-F2C0-1601-F88B-C2CF956C01EB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4">
            <a:alphaModFix/>
          </a:blip>
          <a:srcRect t="35019" b="36516"/>
          <a:stretch/>
        </p:blipFill>
        <p:spPr>
          <a:xfrm>
            <a:off x="838200" y="6393426"/>
            <a:ext cx="1792338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E1A2B4D-15A8-E628-876A-947A9E74BE44}"/>
              </a:ext>
            </a:extLst>
          </p:cNvPr>
          <p:cNvSpPr txBox="1"/>
          <p:nvPr/>
        </p:nvSpPr>
        <p:spPr>
          <a:xfrm>
            <a:off x="9196269" y="6302701"/>
            <a:ext cx="2614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is funded by National Funds through the FCT -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Fundação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Ciência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I.P., under the scope of the projects UID/50025/2020-2023 and LA/0037/2020</a:t>
            </a:r>
            <a:endParaRPr lang="pt-PT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2C458E1-523A-9C13-2D2A-C25CF66412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5705" y="6273209"/>
            <a:ext cx="1247105" cy="4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18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95</Words>
  <Application>Microsoft Office PowerPoint</Application>
  <PresentationFormat>Ecrã Panorâmico</PresentationFormat>
  <Paragraphs>10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Tema do Office</vt:lpstr>
      <vt:lpstr>Title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Paula Valéria Gomes</cp:lastModifiedBy>
  <cp:revision>14</cp:revision>
  <cp:lastPrinted>2017-01-12T10:48:11Z</cp:lastPrinted>
  <dcterms:created xsi:type="dcterms:W3CDTF">2017-01-12T10:34:44Z</dcterms:created>
  <dcterms:modified xsi:type="dcterms:W3CDTF">2023-02-08T13:14:39Z</dcterms:modified>
</cp:coreProperties>
</file>